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3" r:id="rId7"/>
    <p:sldId id="262" r:id="rId8"/>
    <p:sldId id="264" r:id="rId9"/>
    <p:sldId id="265" r:id="rId10"/>
    <p:sldId id="261" r:id="rId11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540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cs-CZ" smtClean="0"/>
              <a:t>Kliknutím lze upravit styl předlohy.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F1C81E-13A9-4C8F-BAA4-E6636EC688F1}" type="datetimeFigureOut">
              <a:rPr lang="cs-CZ" smtClean="0"/>
              <a:t>28.5.2014</a:t>
            </a:fld>
            <a:endParaRPr lang="cs-CZ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8BDF44-CC2D-44F9-8273-F6145A029280}" type="slidenum">
              <a:rPr lang="cs-CZ" smtClean="0"/>
              <a:t>‹#›</a:t>
            </a:fld>
            <a:endParaRPr lang="cs-CZ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F1C81E-13A9-4C8F-BAA4-E6636EC688F1}" type="datetimeFigureOut">
              <a:rPr lang="cs-CZ" smtClean="0"/>
              <a:t>28.5.2014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8BDF44-CC2D-44F9-8273-F6145A029280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F1C81E-13A9-4C8F-BAA4-E6636EC688F1}" type="datetimeFigureOut">
              <a:rPr lang="cs-CZ" smtClean="0"/>
              <a:t>28.5.2014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8BDF44-CC2D-44F9-8273-F6145A029280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F1C81E-13A9-4C8F-BAA4-E6636EC688F1}" type="datetimeFigureOut">
              <a:rPr lang="cs-CZ" smtClean="0"/>
              <a:t>28.5.2014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8BDF44-CC2D-44F9-8273-F6145A029280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F1C81E-13A9-4C8F-BAA4-E6636EC688F1}" type="datetimeFigureOut">
              <a:rPr lang="cs-CZ" smtClean="0"/>
              <a:t>28.5.2014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8BDF44-CC2D-44F9-8273-F6145A029280}" type="slidenum">
              <a:rPr lang="cs-CZ" smtClean="0"/>
              <a:t>‹#›</a:t>
            </a:fld>
            <a:endParaRPr lang="cs-CZ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F1C81E-13A9-4C8F-BAA4-E6636EC688F1}" type="datetimeFigureOut">
              <a:rPr lang="cs-CZ" smtClean="0"/>
              <a:t>28.5.2014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8BDF44-CC2D-44F9-8273-F6145A029280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F1C81E-13A9-4C8F-BAA4-E6636EC688F1}" type="datetimeFigureOut">
              <a:rPr lang="cs-CZ" smtClean="0"/>
              <a:t>28.5.2014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8BDF44-CC2D-44F9-8273-F6145A029280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F1C81E-13A9-4C8F-BAA4-E6636EC688F1}" type="datetimeFigureOut">
              <a:rPr lang="cs-CZ" smtClean="0"/>
              <a:t>28.5.2014</a:t>
            </a:fld>
            <a:endParaRPr lang="cs-C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8BDF44-CC2D-44F9-8273-F6145A029280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F1C81E-13A9-4C8F-BAA4-E6636EC688F1}" type="datetimeFigureOut">
              <a:rPr lang="cs-CZ" smtClean="0"/>
              <a:t>28.5.2014</a:t>
            </a:fld>
            <a:endParaRPr lang="cs-CZ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8BDF44-CC2D-44F9-8273-F6145A029280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F1C81E-13A9-4C8F-BAA4-E6636EC688F1}" type="datetimeFigureOut">
              <a:rPr lang="cs-CZ" smtClean="0"/>
              <a:t>28.5.2014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8BDF44-CC2D-44F9-8273-F6145A029280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F1C81E-13A9-4C8F-BAA4-E6636EC688F1}" type="datetimeFigureOut">
              <a:rPr lang="cs-CZ" smtClean="0"/>
              <a:t>28.5.2014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198BDF44-CC2D-44F9-8273-F6145A029280}" type="slidenum">
              <a:rPr lang="cs-CZ" smtClean="0"/>
              <a:t>‹#›</a:t>
            </a:fld>
            <a:endParaRPr lang="cs-CZ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cs-CZ" smtClean="0"/>
              <a:t>Kliknutím na ikonu přidáte obrázek.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  <a:p>
            <a:pPr lvl="1" eaLnBrk="1" latinLnBrk="0" hangingPunct="1"/>
            <a:r>
              <a:rPr kumimoji="0" lang="cs-CZ" smtClean="0"/>
              <a:t>Druhá úroveň</a:t>
            </a:r>
          </a:p>
          <a:p>
            <a:pPr lvl="2" eaLnBrk="1" latinLnBrk="0" hangingPunct="1"/>
            <a:r>
              <a:rPr kumimoji="0" lang="cs-CZ" smtClean="0"/>
              <a:t>Třetí úroveň</a:t>
            </a:r>
          </a:p>
          <a:p>
            <a:pPr lvl="3" eaLnBrk="1" latinLnBrk="0" hangingPunct="1"/>
            <a:r>
              <a:rPr kumimoji="0" lang="cs-CZ" smtClean="0"/>
              <a:t>Čtvrtá úroveň</a:t>
            </a:r>
          </a:p>
          <a:p>
            <a:pPr lvl="4" eaLnBrk="1" latinLnBrk="0" hangingPunct="1"/>
            <a:r>
              <a:rPr kumimoji="0" lang="cs-CZ" smtClean="0"/>
              <a:t>Pátá úroveň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71F1C81E-13A9-4C8F-BAA4-E6636EC688F1}" type="datetimeFigureOut">
              <a:rPr lang="cs-CZ" smtClean="0"/>
              <a:t>28.5.2014</a:t>
            </a:fld>
            <a:endParaRPr lang="cs-CZ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198BDF44-CC2D-44F9-8273-F6145A029280}" type="slidenum">
              <a:rPr lang="cs-CZ" smtClean="0"/>
              <a:t>‹#›</a:t>
            </a:fld>
            <a:endParaRPr lang="cs-CZ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pPr algn="ctr"/>
            <a:r>
              <a:rPr lang="cs-CZ" sz="3600" dirty="0" smtClean="0"/>
              <a:t>Základní škola a Mateřská škola Kozlov, příspěvková organizace</a:t>
            </a:r>
            <a:endParaRPr lang="cs-CZ" sz="3600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algn="ctr"/>
            <a:r>
              <a:rPr lang="cs-CZ" sz="5400" dirty="0" smtClean="0"/>
              <a:t>Prezentace školy</a:t>
            </a:r>
            <a:endParaRPr lang="cs-CZ" sz="5400" dirty="0"/>
          </a:p>
        </p:txBody>
      </p:sp>
    </p:spTree>
    <p:extLst>
      <p:ext uri="{BB962C8B-B14F-4D97-AF65-F5344CB8AC3E}">
        <p14:creationId xmlns:p14="http://schemas.microsoft.com/office/powerpoint/2010/main" val="336173754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 smtClean="0"/>
              <a:t>Za ZŠ a MŠ Kozlov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endParaRPr lang="cs-CZ" sz="6600" dirty="0" smtClean="0"/>
          </a:p>
          <a:p>
            <a:pPr marL="0" indent="0" algn="ctr">
              <a:buNone/>
            </a:pPr>
            <a:r>
              <a:rPr lang="cs-CZ" sz="6600" dirty="0" smtClean="0"/>
              <a:t>Děkuji za pozornost</a:t>
            </a:r>
            <a:endParaRPr lang="cs-CZ" sz="6600" dirty="0"/>
          </a:p>
        </p:txBody>
      </p:sp>
    </p:spTree>
    <p:extLst>
      <p:ext uri="{BB962C8B-B14F-4D97-AF65-F5344CB8AC3E}">
        <p14:creationId xmlns:p14="http://schemas.microsoft.com/office/powerpoint/2010/main" val="78930961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 smtClean="0"/>
              <a:t>Stručná charakteristika školy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sz="2400" dirty="0" smtClean="0"/>
              <a:t>Základní škola v Kozlově tvoří jeden právní subjekt s MŠ</a:t>
            </a:r>
          </a:p>
          <a:p>
            <a:r>
              <a:rPr lang="cs-CZ" sz="2400" dirty="0" smtClean="0"/>
              <a:t>MŠ má dvě oddělení – MŠ Kozlov , MŠ Bítovčice</a:t>
            </a:r>
          </a:p>
          <a:p>
            <a:r>
              <a:rPr lang="cs-CZ" sz="2400" dirty="0" smtClean="0"/>
              <a:t>Základní škola je málotřídní pro 1. – 5. ročník </a:t>
            </a:r>
          </a:p>
          <a:p>
            <a:r>
              <a:rPr lang="cs-CZ" sz="2400" dirty="0" smtClean="0"/>
              <a:t>Výuka v ZŠ probíhá v jedné kmenové učebně se spojenými ročníky (1. – 4.) a je zajištěna ředitelem školy, učitelkou a vychovatelkou</a:t>
            </a:r>
          </a:p>
          <a:p>
            <a:r>
              <a:rPr lang="cs-CZ" sz="2400" dirty="0" smtClean="0"/>
              <a:t>Součástí školy je i školní družina a školní výdejna</a:t>
            </a:r>
          </a:p>
          <a:p>
            <a:r>
              <a:rPr lang="cs-CZ" sz="2400" dirty="0" smtClean="0"/>
              <a:t>ŠVP má název „Škola se stane místem, kam děti chodí rády“</a:t>
            </a:r>
          </a:p>
          <a:p>
            <a:endParaRPr lang="cs-CZ" sz="2400" dirty="0"/>
          </a:p>
        </p:txBody>
      </p:sp>
    </p:spTree>
    <p:extLst>
      <p:ext uri="{BB962C8B-B14F-4D97-AF65-F5344CB8AC3E}">
        <p14:creationId xmlns:p14="http://schemas.microsoft.com/office/powerpoint/2010/main" val="130877289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cs-CZ" sz="4400" b="1" dirty="0" smtClean="0"/>
              <a:t>Společná práce, učíme se, hrajeme si</a:t>
            </a:r>
            <a:endParaRPr lang="cs-CZ" sz="4400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Klidné a nestresující prostředí školy zasazené do krásné přírody</a:t>
            </a:r>
          </a:p>
          <a:p>
            <a:r>
              <a:rPr lang="cs-CZ" dirty="0" smtClean="0"/>
              <a:t>Nízký počet dětí ve třídě (12 -15), umožňuje individuální přístup při vyučování</a:t>
            </a:r>
          </a:p>
          <a:p>
            <a:r>
              <a:rPr lang="cs-CZ" dirty="0" smtClean="0"/>
              <a:t>Zapojení moderních technologií do výuky</a:t>
            </a:r>
          </a:p>
          <a:p>
            <a:r>
              <a:rPr lang="cs-CZ" dirty="0" smtClean="0"/>
              <a:t>Zájmová činnost – hra na flétnu, hra na kytaru, počítačový kroužek, dramatická výchova</a:t>
            </a:r>
          </a:p>
          <a:p>
            <a:r>
              <a:rPr lang="cs-CZ" dirty="0" smtClean="0"/>
              <a:t>Velice dobrá spolupráce s obcí, rodiči a veřejností, společné akce – tvořivé dílny s rodiči, karnevaly, čarodějnice, společná posezení a besídky, výlety,….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05893869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 smtClean="0"/>
              <a:t>Další aktivity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Pořádáme kulturní vystoupení pro rodiče a veřejnost, škola přispívá ke kulturnímu dění v obci</a:t>
            </a:r>
          </a:p>
          <a:p>
            <a:r>
              <a:rPr lang="cs-CZ" dirty="0" smtClean="0"/>
              <a:t>Navštěvujeme divadelní představení</a:t>
            </a:r>
          </a:p>
          <a:p>
            <a:r>
              <a:rPr lang="cs-CZ" dirty="0" smtClean="0"/>
              <a:t>Podnikáme turistické výlety</a:t>
            </a:r>
          </a:p>
          <a:p>
            <a:r>
              <a:rPr lang="cs-CZ" dirty="0" smtClean="0"/>
              <a:t>Již od MŠ navštěvujeme plavecký výcvik</a:t>
            </a:r>
          </a:p>
          <a:p>
            <a:r>
              <a:rPr lang="cs-CZ" dirty="0" smtClean="0"/>
              <a:t>Třídíme odpad, sbíráme starý papír a vysloužilé elektrospotřebiče</a:t>
            </a:r>
          </a:p>
          <a:p>
            <a:r>
              <a:rPr lang="cs-CZ" dirty="0" smtClean="0"/>
              <a:t>Spolupracujeme s kroužkem mladých hasičů</a:t>
            </a:r>
          </a:p>
          <a:p>
            <a:r>
              <a:rPr lang="cs-CZ" dirty="0" smtClean="0"/>
              <a:t>Spolupracujeme s denním stacionářem – akce na hřišti</a:t>
            </a:r>
          </a:p>
          <a:p>
            <a:endParaRPr lang="cs-CZ" dirty="0" smtClean="0"/>
          </a:p>
        </p:txBody>
      </p:sp>
    </p:spTree>
    <p:extLst>
      <p:ext uri="{BB962C8B-B14F-4D97-AF65-F5344CB8AC3E}">
        <p14:creationId xmlns:p14="http://schemas.microsoft.com/office/powerpoint/2010/main" val="408737959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 smtClean="0"/>
              <a:t>Projekty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cs-CZ" u="sng" dirty="0" smtClean="0"/>
              <a:t>Málotřídky společně </a:t>
            </a:r>
            <a:r>
              <a:rPr lang="cs-CZ" dirty="0" smtClean="0"/>
              <a:t>– projekt zaměřený na spolupráci a konkurenceschopnost</a:t>
            </a:r>
          </a:p>
          <a:p>
            <a:r>
              <a:rPr lang="cs-CZ" u="sng" dirty="0" smtClean="0"/>
              <a:t>Peníze EU školám </a:t>
            </a:r>
            <a:r>
              <a:rPr lang="cs-CZ" dirty="0" smtClean="0"/>
              <a:t>– „šablony“ </a:t>
            </a:r>
          </a:p>
          <a:p>
            <a:r>
              <a:rPr lang="cs-CZ" u="sng" dirty="0" smtClean="0"/>
              <a:t>Moderní vesnické málotřídní školy</a:t>
            </a:r>
            <a:r>
              <a:rPr lang="cs-CZ" dirty="0" smtClean="0"/>
              <a:t> – volně navazuje na předcházející projekt Málotřídky společně</a:t>
            </a:r>
          </a:p>
          <a:p>
            <a:pPr algn="just"/>
            <a:r>
              <a:rPr lang="cs-CZ" dirty="0" smtClean="0"/>
              <a:t>Projekt </a:t>
            </a:r>
            <a:r>
              <a:rPr lang="cs-CZ" u="sng" dirty="0" smtClean="0"/>
              <a:t>Otevřená škola </a:t>
            </a:r>
            <a:r>
              <a:rPr lang="cs-CZ" dirty="0" smtClean="0"/>
              <a:t>- </a:t>
            </a:r>
            <a:r>
              <a:rPr lang="cs-CZ" dirty="0"/>
              <a:t>je zaměřen na podporu a realizaci </a:t>
            </a:r>
            <a:r>
              <a:rPr lang="cs-CZ" dirty="0" err="1"/>
              <a:t>kurikulární</a:t>
            </a:r>
            <a:r>
              <a:rPr lang="cs-CZ" dirty="0"/>
              <a:t> reformy základních škol v oblasti regionální působnosti, na spolupráci základních škol se státní správou a samosprávou s možností uplatnění inovativních forem spolupráce včetně zapojení škol do komunitního rozvoje. 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07276849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 smtClean="0"/>
              <a:t>Třída MŠ</a:t>
            </a:r>
            <a:endParaRPr lang="cs-CZ" dirty="0"/>
          </a:p>
        </p:txBody>
      </p:sp>
      <p:pic>
        <p:nvPicPr>
          <p:cNvPr id="2050" name="Picture 2" descr="F:\fotp 01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1916832"/>
            <a:ext cx="7560840" cy="48245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2585266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692696"/>
            <a:ext cx="8229600" cy="1143000"/>
          </a:xfrm>
        </p:spPr>
        <p:txBody>
          <a:bodyPr/>
          <a:lstStyle/>
          <a:p>
            <a:pPr algn="ctr"/>
            <a:r>
              <a:rPr lang="cs-CZ" dirty="0" smtClean="0"/>
              <a:t>Nové soc. zařízení MŠ</a:t>
            </a:r>
            <a:endParaRPr lang="cs-CZ" dirty="0"/>
          </a:p>
        </p:txBody>
      </p:sp>
      <p:pic>
        <p:nvPicPr>
          <p:cNvPr id="1026" name="Picture 2" descr="F:\fotp 007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1916832"/>
            <a:ext cx="7488832" cy="48245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7430335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 smtClean="0"/>
              <a:t>Počítačová učebna</a:t>
            </a:r>
            <a:endParaRPr lang="cs-CZ" dirty="0"/>
          </a:p>
        </p:txBody>
      </p:sp>
      <p:pic>
        <p:nvPicPr>
          <p:cNvPr id="3074" name="Picture 2" descr="F:\fotp 008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1916831"/>
            <a:ext cx="7560840" cy="48245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7849300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 smtClean="0"/>
              <a:t>Učebna ZŠ</a:t>
            </a:r>
            <a:endParaRPr lang="cs-CZ" dirty="0"/>
          </a:p>
        </p:txBody>
      </p:sp>
      <p:pic>
        <p:nvPicPr>
          <p:cNvPr id="4098" name="Picture 2" descr="F:\fotp 009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1916832"/>
            <a:ext cx="7488832" cy="48245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53742875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Tok">
  <a:themeElements>
    <a:clrScheme name="Tok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Tok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Tok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294</TotalTime>
  <Words>316</Words>
  <Application>Microsoft Office PowerPoint</Application>
  <PresentationFormat>Předvádění na obrazovce (4:3)</PresentationFormat>
  <Paragraphs>35</Paragraphs>
  <Slides>10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10</vt:i4>
      </vt:variant>
    </vt:vector>
  </HeadingPairs>
  <TitlesOfParts>
    <vt:vector size="11" baseType="lpstr">
      <vt:lpstr>Tok</vt:lpstr>
      <vt:lpstr>Základní škola a Mateřská škola Kozlov, příspěvková organizace</vt:lpstr>
      <vt:lpstr>Stručná charakteristika školy</vt:lpstr>
      <vt:lpstr>Společná práce, učíme se, hrajeme si</vt:lpstr>
      <vt:lpstr>Další aktivity</vt:lpstr>
      <vt:lpstr>Projekty</vt:lpstr>
      <vt:lpstr>Třída MŠ</vt:lpstr>
      <vt:lpstr>Nové soc. zařízení MŠ</vt:lpstr>
      <vt:lpstr>Počítačová učebna</vt:lpstr>
      <vt:lpstr>Učebna ZŠ</vt:lpstr>
      <vt:lpstr>Za ZŠ a MŠ Kozlov</vt:lpstr>
    </vt:vector>
  </TitlesOfParts>
  <Company>ATC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Základní škola a Mateřská škola Kozlov, příspěvková organizace</dc:title>
  <dc:creator>student</dc:creator>
  <cp:lastModifiedBy>user</cp:lastModifiedBy>
  <cp:revision>9</cp:revision>
  <dcterms:created xsi:type="dcterms:W3CDTF">2014-05-26T04:20:21Z</dcterms:created>
  <dcterms:modified xsi:type="dcterms:W3CDTF">2014-05-28T07:15:10Z</dcterms:modified>
</cp:coreProperties>
</file>